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"/>
      <p:regular r:id="rId15"/>
    </p:embeddedFont>
    <p:embeddedFont>
      <p:font typeface="Nunito"/>
      <p:regular r:id="rId16"/>
    </p:embeddedFon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4513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SQL-based Denial of Service Attacks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the intricacies of SQL-based Denial of Service (DoS) attacks, highlighting techniques, mitigation strategies, and the potential impact on databases.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79096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765483"/>
            <a:ext cx="273962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K. Dushyant Reddy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491" y="893445"/>
            <a:ext cx="7683817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Exploiting the Attack_Detection Database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6491" y="2433399"/>
            <a:ext cx="7683817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leverage the Attack_Detection database to gather insights on past attacks, analyze attack types, and identify potential vulnerabilities.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6491" y="3335536"/>
            <a:ext cx="3737610" cy="2229683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7949" y="3566993"/>
            <a:ext cx="250352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Analyzing Attack Logs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47949" y="3998833"/>
            <a:ext cx="3274695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scrutinize attack logs to identify patterns and common attack methods, helping them refine their DoS strategies.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699" y="3335536"/>
            <a:ext cx="3737610" cy="2229683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4156" y="3566993"/>
            <a:ext cx="300454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Targeting Specific Systems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94156" y="3998833"/>
            <a:ext cx="3274695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exploit the database to pinpoint vulnerable systems or databases, enabling them to focus their attacks on specific targets.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6491" y="5773817"/>
            <a:ext cx="7683817" cy="1562219"/>
          </a:xfrm>
          <a:prstGeom prst="roundRect">
            <a:avLst>
              <a:gd name="adj" fmla="val 2003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7949" y="6005274"/>
            <a:ext cx="303299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Identifying Detection Rules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447949" y="6437114"/>
            <a:ext cx="722090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study detection rules to understand how their attacks might be detected and potentially bypass security measures.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6762"/>
            <a:ext cx="81495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Analyzing Network_Traffic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95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meticulously analyze Network_Traffic data to identify patterns, network vulnerabilities, and potential targets for their DoS attacks.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Traffic Patterns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Examining traffic patterns reveals the normal flow of data, helping attackers pinpoint anomalies that could indicate vulnerabilities.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Protocol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protocols reveals potential weaknesses in network security, allowing attackers to identify entry points for their attacks.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174093"/>
            <a:ext cx="31408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IP Address Identification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analyze IP addresses to identify vulnerable systems or networks, focusing their attacks on specific targets.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810577"/>
            <a:ext cx="6841569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Manipulating System_Resources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7586" y="1683068"/>
            <a:ext cx="77688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manipulate system resources, such as CPU, memory, and network bandwidth, to overwhelm the system and cause a Denial of Service.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86" y="2532698"/>
            <a:ext cx="982385" cy="15718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64650" y="2729151"/>
            <a:ext cx="242411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Resource Consumption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964650" y="3135868"/>
            <a:ext cx="649176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use resource-intensive SQL queries to consume available resources, slowing down the system and denying service to legitimate users.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6" y="4104561"/>
            <a:ext cx="982385" cy="15718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64650" y="4301014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 Manipulation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964650" y="4707731"/>
            <a:ext cx="649176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create or modify processes to consume excessive resources, leading to system overload and Denial of Service.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6" y="5676424"/>
            <a:ext cx="982385" cy="17425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4650" y="5872877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Session Management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964650" y="6279594"/>
            <a:ext cx="6491764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exploit session management vulnerabilities to create numerous user sessions, consuming system resources and hindering legitimate user access.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478" y="704731"/>
            <a:ext cx="7407473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Executing the Incident_Response Process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84478" y="1446490"/>
            <a:ext cx="7975044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Incident_Response process involves identifying, analyzing, and mitigating SQL-based DoS attacks to restore normal system operations.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823555" y="2168723"/>
            <a:ext cx="22860" cy="5356146"/>
          </a:xfrm>
          <a:prstGeom prst="roundRect">
            <a:avLst>
              <a:gd name="adj" fmla="val 109587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00006" y="2533055"/>
            <a:ext cx="584478" cy="22860"/>
          </a:xfrm>
          <a:prstGeom prst="roundRect">
            <a:avLst>
              <a:gd name="adj" fmla="val 1095876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647105" y="2356604"/>
            <a:ext cx="375761" cy="375761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262" y="2426613"/>
            <a:ext cx="1414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753433" y="2335649"/>
            <a:ext cx="196476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Detection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753433" y="2681288"/>
            <a:ext cx="680608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detection of the DoS attack may involve monitoring system performance, network traffic, or security logs.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000006" y="3913823"/>
            <a:ext cx="584478" cy="22860"/>
          </a:xfrm>
          <a:prstGeom prst="roundRect">
            <a:avLst>
              <a:gd name="adj" fmla="val 1095876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647105" y="3737372"/>
            <a:ext cx="375761" cy="375761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4262" y="3807381"/>
            <a:ext cx="1414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753433" y="3716417"/>
            <a:ext cx="196476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Attack Analysis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753433" y="4062055"/>
            <a:ext cx="680608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incident response team investigates the attack, determining its nature, source, and impact on the system.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00006" y="5294590"/>
            <a:ext cx="584478" cy="22860"/>
          </a:xfrm>
          <a:prstGeom prst="roundRect">
            <a:avLst>
              <a:gd name="adj" fmla="val 1095876"/>
            </a:avLst>
          </a:prstGeom>
          <a:solidFill>
            <a:srgbClr val="DA33BF"/>
          </a:solidFill>
          <a:ln/>
        </p:spPr>
      </p:sp>
      <p:sp>
        <p:nvSpPr>
          <p:cNvPr id="17" name="Shape 14"/>
          <p:cNvSpPr/>
          <p:nvPr/>
        </p:nvSpPr>
        <p:spPr>
          <a:xfrm>
            <a:off x="647105" y="5118140"/>
            <a:ext cx="375761" cy="375761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4262" y="5188148"/>
            <a:ext cx="1414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753433" y="5097185"/>
            <a:ext cx="196476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Mitigation Measures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753433" y="5442823"/>
            <a:ext cx="680608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team implements appropriate mitigation measures, such as blocking attacker IP addresses, limiting resource consumption, or restoring system configurations.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1000006" y="6675358"/>
            <a:ext cx="584478" cy="22860"/>
          </a:xfrm>
          <a:prstGeom prst="roundRect">
            <a:avLst>
              <a:gd name="adj" fmla="val 1095876"/>
            </a:avLst>
          </a:prstGeom>
          <a:solidFill>
            <a:srgbClr val="2D4DF2"/>
          </a:solidFill>
          <a:ln/>
        </p:spPr>
      </p:sp>
      <p:sp>
        <p:nvSpPr>
          <p:cNvPr id="22" name="Shape 19"/>
          <p:cNvSpPr/>
          <p:nvPr/>
        </p:nvSpPr>
        <p:spPr>
          <a:xfrm>
            <a:off x="647105" y="6498908"/>
            <a:ext cx="375761" cy="375761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64262" y="6568916"/>
            <a:ext cx="1414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753433" y="6477952"/>
            <a:ext cx="196476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Reporting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753433" y="6823591"/>
            <a:ext cx="680608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team documents the attack, mitigation steps, and lessons learned to improve security posture.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904280"/>
            <a:ext cx="7734776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Leveraging Security_Information Vulnerabilities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04612" y="2390418"/>
            <a:ext cx="7734776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exploit vulnerabilities in the Security_Information database to gain unauthorized access or manipulate system configurations, leading to a Denial of Service.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4612" y="3487460"/>
            <a:ext cx="452914" cy="452914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5701" y="3571756"/>
            <a:ext cx="17061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58860" y="3487460"/>
            <a:ext cx="236862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Patch Management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358860" y="3904178"/>
            <a:ext cx="3112532" cy="1932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exploit unpatched vulnerabilities in the database software, allowing them to execute malicious code or gain unauthorized access to sensitive information.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2727" y="3487460"/>
            <a:ext cx="452914" cy="452914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13816" y="3571756"/>
            <a:ext cx="17061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26975" y="3487460"/>
            <a:ext cx="236862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 Advisories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326975" y="3904178"/>
            <a:ext cx="311253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utilize information from security advisories to identify and exploit known vulnerabilities in the database system.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4612" y="6264354"/>
            <a:ext cx="452914" cy="452914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5701" y="6348651"/>
            <a:ext cx="17061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358860" y="6264354"/>
            <a:ext cx="236862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Threat Intelligence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358860" y="6681073"/>
            <a:ext cx="708052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leverage threat intelligence to gain insights into emerging attack methods, potential vulnerabilities, and known attacker tactics.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621030"/>
            <a:ext cx="7004804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Techniques for Evading Detection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71248" y="1489948"/>
            <a:ext cx="7774305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may employ techniques to evade detection by security systems, making it more challenging to identify and mitigate their DoS attacks.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48" y="2336363"/>
            <a:ext cx="489228" cy="4892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1248" y="3021211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Stealth Attacks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71248" y="3426381"/>
            <a:ext cx="3740348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employ stealthy techniques to avoid detection by security systems, making it difficult to identify the source of the attack.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85" y="2336363"/>
            <a:ext cx="489228" cy="4892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5085" y="3021211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Randomization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0205085" y="3426381"/>
            <a:ext cx="3740468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randomize their attack patterns and timing, making it harder for security systems to detect and respond to the attack.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48" y="5266015"/>
            <a:ext cx="489228" cy="4892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71248" y="5950863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Distributed Attacks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171248" y="6356032"/>
            <a:ext cx="3740348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leverage a network of compromised machines (botnet) to launch attacks from multiple sources, overwhelming security systems.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085" y="5266015"/>
            <a:ext cx="489228" cy="4892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5085" y="5950863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Attack Camouflage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0205085" y="6356032"/>
            <a:ext cx="3740468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can disguise their attacks as legitimate traffic, making it challenging for security systems to differentiate between malicious and benign activity.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378" y="561142"/>
            <a:ext cx="5883235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Mitigating SQL-based DoS Attacks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1378" y="1260634"/>
            <a:ext cx="8041243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Organizations can implement various security measures to mitigate the impact of SQL-based DoS attacks, ensuring the availability of critical databases.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51378" y="1941671"/>
            <a:ext cx="8041243" cy="5726668"/>
          </a:xfrm>
          <a:prstGeom prst="roundRect">
            <a:avLst>
              <a:gd name="adj" fmla="val 41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8998" y="1949291"/>
            <a:ext cx="8026003" cy="456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16518" y="2051328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33330" y="2051328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Description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58998" y="2405301"/>
            <a:ext cx="8026003" cy="7079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16518" y="2507337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Rate Limiting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33330" y="2507337"/>
            <a:ext cx="3694152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Limiting the number of requests from a single IP address or user can prevent resource exhaustion.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58998" y="3113246"/>
            <a:ext cx="8026003" cy="959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16518" y="3215283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Resource Allocation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33330" y="3215283"/>
            <a:ext cx="3694152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Enforcing resource quotas and limiting the amount of CPU, memory, or network bandwidth consumed by individual queries can prevent system overload.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558998" y="4073128"/>
            <a:ext cx="8026003" cy="9598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16518" y="4175165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Tuning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33330" y="4175165"/>
            <a:ext cx="3694152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Optimizing database queries and indexing can reduce the processing time for legitimate requests, minimizing the impact of DoS attacks.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58998" y="5033010"/>
            <a:ext cx="8026003" cy="959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16518" y="5135047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Monitoring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33330" y="5135047"/>
            <a:ext cx="3694152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monitoring of system performance, network traffic, and security logs can detect suspicious activity and enable timely response.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558998" y="5992892"/>
            <a:ext cx="8026003" cy="9598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16518" y="6094928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Threat Intelligence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733330" y="6094928"/>
            <a:ext cx="3694152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threat intelligence to stay informed about emerging attack methods and vulnerabilities can enhance security posture.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558998" y="6952774"/>
            <a:ext cx="8026003" cy="7079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16518" y="7054810"/>
            <a:ext cx="36941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Audits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4733330" y="7054810"/>
            <a:ext cx="3694152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 security audits can identify vulnerabilities and misconfigurations that could be exploited by attackers.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2024-09-17T18:48:01Z</dcterms:created>
  <dcterms:modified xsi:type="dcterms:W3CDTF">2024-09-17T18:48:01Z</dcterms:modified>
</cp:coreProperties>
</file>